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9"/>
    <p:restoredTop sz="94674"/>
  </p:normalViewPr>
  <p:slideViewPr>
    <p:cSldViewPr snapToGrid="0" snapToObjects="1" showGuides="1">
      <p:cViewPr>
        <p:scale>
          <a:sx n="109" d="100"/>
          <a:sy n="109" d="100"/>
        </p:scale>
        <p:origin x="70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CA871-46EB-F149-8367-8E87AB42BB7B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30360-2946-0140-B94F-678289329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D05EC-91A2-0C4E-858B-5151CEC4DBD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67332-F7F4-8E43-8AEF-70D1BBF6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MCF10A : Insulin Starved and Stimulated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Veronica, Tom, Manasa</a:t>
            </a:r>
          </a:p>
          <a:p>
            <a:r>
              <a:rPr lang="en-US" dirty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September,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3" y="114754"/>
            <a:ext cx="8752115" cy="7887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Starved vs Insulin Treated, </a:t>
            </a:r>
            <a:r>
              <a:rPr lang="en-US" smtClean="0"/>
              <a:t>top proteins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902110" y="805962"/>
            <a:ext cx="5538505" cy="58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3" y="114754"/>
            <a:ext cx="7815943" cy="78876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Unstarved</a:t>
            </a:r>
            <a:r>
              <a:rPr lang="en-US" dirty="0" smtClean="0"/>
              <a:t> vs Starved, top proteins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903514"/>
            <a:ext cx="5507899" cy="59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8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3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5" y="129686"/>
            <a:ext cx="6433457" cy="732745"/>
          </a:xfrm>
        </p:spPr>
        <p:txBody>
          <a:bodyPr/>
          <a:lstStyle/>
          <a:p>
            <a:r>
              <a:rPr lang="en-US" dirty="0" smtClean="0"/>
              <a:t>Raw peptide data boxplots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442092" y="1197429"/>
            <a:ext cx="6527737" cy="5170715"/>
            <a:chOff x="2442092" y="1524000"/>
            <a:chExt cx="6527737" cy="51707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092" y="1864021"/>
              <a:ext cx="6527737" cy="48306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712028" y="1524000"/>
              <a:ext cx="10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accent1"/>
                  </a:solidFill>
                </a:rPr>
                <a:t>Total N_I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89258" y="1526564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accent1"/>
                  </a:solidFill>
                </a:rPr>
                <a:t>RBP N_I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3802" y="4109672"/>
              <a:ext cx="107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</a:rPr>
                <a:t>Total U_S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67490" y="4101350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</a:rPr>
                <a:t>RBP U_S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1487"/>
            <a:ext cx="7543800" cy="727600"/>
          </a:xfrm>
        </p:spPr>
        <p:txBody>
          <a:bodyPr/>
          <a:lstStyle/>
          <a:p>
            <a:r>
              <a:rPr lang="en-US" dirty="0" smtClean="0"/>
              <a:t>Number of peptides per protein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74546" y="1047555"/>
            <a:ext cx="6497311" cy="5375016"/>
            <a:chOff x="2320118" y="1374126"/>
            <a:chExt cx="6497311" cy="53750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0118" y="1743458"/>
              <a:ext cx="6497311" cy="5005684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3505200" y="1374126"/>
              <a:ext cx="3789956" cy="369332"/>
              <a:chOff x="3505200" y="1374126"/>
              <a:chExt cx="3789956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505200" y="1374126"/>
                <a:ext cx="1648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smtClean="0">
                    <a:solidFill>
                      <a:schemeClr val="accent6"/>
                    </a:solidFill>
                  </a:rPr>
                  <a:t>Total Proteome</a:t>
                </a:r>
                <a:endParaRPr lang="en-US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27372" y="1374126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6"/>
                    </a:solidFill>
                  </a:rPr>
                  <a:t>RBP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169182"/>
            <a:ext cx="3995057" cy="777875"/>
          </a:xfrm>
        </p:spPr>
        <p:txBody>
          <a:bodyPr/>
          <a:lstStyle/>
          <a:p>
            <a:r>
              <a:rPr lang="en-US" dirty="0" smtClean="0"/>
              <a:t>Missing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54" y="1690688"/>
            <a:ext cx="5994075" cy="4575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55428" y="6266465"/>
            <a:ext cx="135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Protein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947554" cy="4540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9428" y="6266465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Peptide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8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114754"/>
            <a:ext cx="7239000" cy="788761"/>
          </a:xfrm>
        </p:spPr>
        <p:txBody>
          <a:bodyPr/>
          <a:lstStyle/>
          <a:p>
            <a:r>
              <a:rPr lang="en-US" dirty="0" err="1" smtClean="0"/>
              <a:t>Normalised</a:t>
            </a:r>
            <a:r>
              <a:rPr lang="en-US" dirty="0" smtClean="0"/>
              <a:t> protein-level data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28934" y="1030792"/>
            <a:ext cx="6402152" cy="5435322"/>
            <a:chOff x="2349963" y="1422678"/>
            <a:chExt cx="6402152" cy="5435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963" y="1648617"/>
              <a:ext cx="6402152" cy="520938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78626" y="1524000"/>
              <a:ext cx="10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accent1"/>
                  </a:solidFill>
                </a:rPr>
                <a:t>Total N_I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36856" y="1422678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accent1"/>
                  </a:solidFill>
                </a:rPr>
                <a:t>RBP N_I</a:t>
              </a:r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0400" y="4109672"/>
              <a:ext cx="107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</a:rPr>
                <a:t>Total U_S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36856" y="4109672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</a:rPr>
                <a:t>RBP U_S</a:t>
              </a:r>
              <a:endParaRPr lang="en-US" b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79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100"/>
            <a:ext cx="8186057" cy="2853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114754"/>
            <a:ext cx="7239000" cy="788761"/>
          </a:xfrm>
        </p:spPr>
        <p:txBody>
          <a:bodyPr/>
          <a:lstStyle/>
          <a:p>
            <a:r>
              <a:rPr lang="en-US" dirty="0" smtClean="0"/>
              <a:t>PCA : Starved vs Insulin-treated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7628" y="948994"/>
            <a:ext cx="161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Proteome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80514" y="3754540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RBP-</a:t>
            </a:r>
            <a:r>
              <a:rPr lang="en-US" dirty="0" err="1" smtClean="0"/>
              <a:t>ome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81" y="4123872"/>
            <a:ext cx="7788801" cy="26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114754"/>
            <a:ext cx="7239000" cy="788761"/>
          </a:xfrm>
        </p:spPr>
        <p:txBody>
          <a:bodyPr/>
          <a:lstStyle/>
          <a:p>
            <a:r>
              <a:rPr lang="en-US" dirty="0" smtClean="0"/>
              <a:t>PCA : </a:t>
            </a:r>
            <a:r>
              <a:rPr lang="en-US" dirty="0" err="1" smtClean="0"/>
              <a:t>Unstarved</a:t>
            </a:r>
            <a:r>
              <a:rPr lang="en-US" dirty="0" smtClean="0"/>
              <a:t> vs Starved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948994"/>
            <a:ext cx="8066314" cy="3035176"/>
            <a:chOff x="0" y="795564"/>
            <a:chExt cx="8066314" cy="303517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79715"/>
              <a:ext cx="8066314" cy="28510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797628" y="795564"/>
              <a:ext cx="1617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Total Proteome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40069" y="3754540"/>
            <a:ext cx="8151931" cy="3107697"/>
            <a:chOff x="4040069" y="3754540"/>
            <a:chExt cx="8151931" cy="31076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0069" y="3984170"/>
              <a:ext cx="8151931" cy="28780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80514" y="3754540"/>
              <a:ext cx="1038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RBP-</a:t>
              </a:r>
              <a:r>
                <a:rPr lang="en-US" dirty="0" err="1" smtClean="0"/>
                <a:t>ome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15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114754"/>
            <a:ext cx="8469086" cy="788761"/>
          </a:xfrm>
        </p:spPr>
        <p:txBody>
          <a:bodyPr>
            <a:normAutofit/>
          </a:bodyPr>
          <a:lstStyle/>
          <a:p>
            <a:r>
              <a:rPr lang="en-US" dirty="0" smtClean="0"/>
              <a:t>Mega PCA without </a:t>
            </a:r>
            <a:r>
              <a:rPr lang="en-US" dirty="0" err="1" smtClean="0"/>
              <a:t>dodgey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971"/>
            <a:ext cx="12192000" cy="4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3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4" y="114754"/>
            <a:ext cx="7239000" cy="788761"/>
          </a:xfrm>
        </p:spPr>
        <p:txBody>
          <a:bodyPr/>
          <a:lstStyle/>
          <a:p>
            <a:r>
              <a:rPr lang="en-US" dirty="0" smtClean="0"/>
              <a:t>Coefficient of variance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28" y="1263652"/>
            <a:ext cx="7251521" cy="52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4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89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MCF10A : Insulin Starved and Stimulated</vt:lpstr>
      <vt:lpstr>Raw peptide data boxplots</vt:lpstr>
      <vt:lpstr>Number of peptides per protein</vt:lpstr>
      <vt:lpstr>Missing values</vt:lpstr>
      <vt:lpstr>Normalised protein-level data</vt:lpstr>
      <vt:lpstr>PCA : Starved vs Insulin-treated</vt:lpstr>
      <vt:lpstr>PCA : Unstarved vs Starved</vt:lpstr>
      <vt:lpstr>Mega PCA without dodgey samples</vt:lpstr>
      <vt:lpstr>Coefficient of variance</vt:lpstr>
      <vt:lpstr>Starved vs Insulin Treated, top proteins</vt:lpstr>
      <vt:lpstr>Unstarved vs Starved, top proteins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emm.rox@gmail.com</dc:creator>
  <cp:lastModifiedBy>emm.rox@gmail.com</cp:lastModifiedBy>
  <cp:revision>19</cp:revision>
  <dcterms:created xsi:type="dcterms:W3CDTF">2019-09-06T11:34:39Z</dcterms:created>
  <dcterms:modified xsi:type="dcterms:W3CDTF">2019-09-06T14:42:19Z</dcterms:modified>
</cp:coreProperties>
</file>